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72" r:id="rId4"/>
    <p:sldId id="258" r:id="rId5"/>
    <p:sldId id="273" r:id="rId6"/>
    <p:sldId id="260" r:id="rId7"/>
    <p:sldId id="264" r:id="rId8"/>
    <p:sldId id="261" r:id="rId9"/>
    <p:sldId id="263" r:id="rId10"/>
    <p:sldId id="281" r:id="rId11"/>
    <p:sldId id="266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A3C6-563B-4596-B518-B2DAB8245102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EC56-C0DB-4E92-8FB0-D36911218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2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A3C6-563B-4596-B518-B2DAB8245102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EC56-C0DB-4E92-8FB0-D36911218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7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A3C6-563B-4596-B518-B2DAB8245102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EC56-C0DB-4E92-8FB0-D36911218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2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A3C6-563B-4596-B518-B2DAB8245102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EC56-C0DB-4E92-8FB0-D36911218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6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A3C6-563B-4596-B518-B2DAB8245102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EC56-C0DB-4E92-8FB0-D36911218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9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A3C6-563B-4596-B518-B2DAB8245102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EC56-C0DB-4E92-8FB0-D36911218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A3C6-563B-4596-B518-B2DAB8245102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EC56-C0DB-4E92-8FB0-D36911218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0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A3C6-563B-4596-B518-B2DAB8245102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EC56-C0DB-4E92-8FB0-D36911218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9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A3C6-563B-4596-B518-B2DAB8245102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EC56-C0DB-4E92-8FB0-D36911218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8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A3C6-563B-4596-B518-B2DAB8245102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EC56-C0DB-4E92-8FB0-D36911218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1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A3C6-563B-4596-B518-B2DAB8245102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EC56-C0DB-4E92-8FB0-D36911218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0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7A3C6-563B-4596-B518-B2DAB8245102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3EC56-C0DB-4E92-8FB0-D36911218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6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267" y="409022"/>
            <a:ext cx="5921471" cy="6675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8215"/>
            <a:ext cx="10515600" cy="556445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06390" y="1313180"/>
            <a:ext cx="10698480" cy="44805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73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2154" y="678873"/>
            <a:ext cx="6359237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VP-60 Cobras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368" y="588558"/>
            <a:ext cx="1621670" cy="18288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63" y="2543174"/>
            <a:ext cx="3455987" cy="33432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LEWIS ABBOTT</a:t>
            </a:r>
            <a:br>
              <a:rPr lang="en-US" dirty="0"/>
            </a:br>
            <a:r>
              <a:rPr lang="en-US" dirty="0"/>
              <a:t>JIM BOWEN</a:t>
            </a:r>
            <a:br>
              <a:rPr lang="en-US" dirty="0"/>
            </a:br>
            <a:r>
              <a:rPr lang="en-US" dirty="0"/>
              <a:t>JEAN CARON</a:t>
            </a:r>
            <a:br>
              <a:rPr lang="en-US" dirty="0"/>
            </a:br>
            <a:r>
              <a:rPr lang="en-US" dirty="0"/>
              <a:t>ED CURRY</a:t>
            </a:r>
            <a:br>
              <a:rPr lang="en-US" dirty="0"/>
            </a:br>
            <a:r>
              <a:rPr lang="en-US" dirty="0"/>
              <a:t>GARY DAVIS</a:t>
            </a:r>
            <a:br>
              <a:rPr lang="en-US" dirty="0"/>
            </a:br>
            <a:r>
              <a:rPr lang="en-US" dirty="0"/>
              <a:t>HENRY HARRIS</a:t>
            </a:r>
            <a:br>
              <a:rPr lang="en-US" dirty="0"/>
            </a:br>
            <a:r>
              <a:rPr lang="en-US" dirty="0"/>
              <a:t>STAN HUFF</a:t>
            </a:r>
            <a:br>
              <a:rPr lang="en-US" dirty="0"/>
            </a:br>
            <a:r>
              <a:rPr lang="en-US" dirty="0"/>
              <a:t>HOMER MCKEE</a:t>
            </a:r>
            <a:br>
              <a:rPr lang="en-US" dirty="0"/>
            </a:br>
            <a:r>
              <a:rPr lang="en-US" dirty="0"/>
              <a:t>PETE LINDELL</a:t>
            </a:r>
            <a:br>
              <a:rPr lang="en-US" dirty="0"/>
            </a:br>
            <a:r>
              <a:rPr lang="en-US" dirty="0"/>
              <a:t>ALAN LOREK</a:t>
            </a:r>
            <a:br>
              <a:rPr lang="en-US" dirty="0"/>
            </a:br>
            <a:r>
              <a:rPr lang="en-US" dirty="0"/>
              <a:t>HOWARD LYSNE</a:t>
            </a:r>
            <a:br>
              <a:rPr lang="en-US" dirty="0"/>
            </a:br>
            <a:r>
              <a:rPr lang="en-US" dirty="0"/>
              <a:t>BRUCE “MAC” MCCLELLAN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2396920"/>
            <a:ext cx="5157787" cy="3684588"/>
          </a:xfrm>
        </p:spPr>
        <p:txBody>
          <a:bodyPr>
            <a:normAutofit/>
          </a:bodyPr>
          <a:lstStyle/>
          <a:p>
            <a:pPr lvl="2"/>
            <a:endParaRPr lang="en-US" sz="5600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10300" y="1990724"/>
            <a:ext cx="5183188" cy="37338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DONALD MCCLOSKEY</a:t>
            </a:r>
            <a:br>
              <a:rPr lang="en-US" dirty="0"/>
            </a:br>
            <a:r>
              <a:rPr lang="en-US" dirty="0"/>
              <a:t>BUTCH MICHAELSON</a:t>
            </a:r>
            <a:br>
              <a:rPr lang="en-US" dirty="0"/>
            </a:br>
            <a:r>
              <a:rPr lang="en-US" dirty="0"/>
              <a:t>NELSON NANCE</a:t>
            </a:r>
            <a:br>
              <a:rPr lang="en-US" dirty="0"/>
            </a:br>
            <a:r>
              <a:rPr lang="en-US" dirty="0"/>
              <a:t>STEPHEN RICHARDS</a:t>
            </a:r>
            <a:br>
              <a:rPr lang="en-US" dirty="0"/>
            </a:br>
            <a:r>
              <a:rPr lang="en-US" dirty="0"/>
              <a:t>DOUG SIEBERT</a:t>
            </a:r>
            <a:br>
              <a:rPr lang="en-US" dirty="0"/>
            </a:br>
            <a:r>
              <a:rPr lang="en-US" dirty="0"/>
              <a:t>GARY TEETERS</a:t>
            </a:r>
            <a:br>
              <a:rPr lang="en-US" dirty="0"/>
            </a:br>
            <a:r>
              <a:rPr lang="en-US" dirty="0"/>
              <a:t>RICH THOMAS</a:t>
            </a:r>
            <a:br>
              <a:rPr lang="en-US" dirty="0"/>
            </a:br>
            <a:r>
              <a:rPr lang="en-US" dirty="0"/>
              <a:t>TERRY TREXLER</a:t>
            </a:r>
            <a:br>
              <a:rPr lang="en-US" dirty="0"/>
            </a:br>
            <a:r>
              <a:rPr lang="en-US" dirty="0"/>
              <a:t>VIRGIL VOIGT</a:t>
            </a:r>
            <a:br>
              <a:rPr lang="en-US" dirty="0"/>
            </a:br>
            <a:r>
              <a:rPr lang="en-US" dirty="0"/>
              <a:t>RICK WININGAR</a:t>
            </a:r>
            <a:br>
              <a:rPr lang="en-US" dirty="0"/>
            </a:br>
            <a:r>
              <a:rPr lang="en-US" dirty="0"/>
              <a:t>GARY YOST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dirty="0"/>
              <a:t>GEORGE YOUNG Jr.</a:t>
            </a:r>
            <a:br>
              <a:rPr lang="en-US" dirty="0"/>
            </a:br>
            <a:r>
              <a:rPr lang="en-US" dirty="0"/>
              <a:t>RICHARD ZYCH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6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554513"/>
      </p:ext>
    </p:extLst>
  </p:cSld>
  <p:clrMapOvr>
    <a:masterClrMapping/>
  </p:clrMapOvr>
  <p:transition spd="med" advClick="0" advTm="35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VP-60 Eternal Patrol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58" y="1303020"/>
            <a:ext cx="7406640" cy="5554980"/>
          </a:xfrm>
        </p:spPr>
      </p:pic>
    </p:spTree>
    <p:extLst>
      <p:ext uri="{BB962C8B-B14F-4D97-AF65-F5344CB8AC3E}">
        <p14:creationId xmlns:p14="http://schemas.microsoft.com/office/powerpoint/2010/main" val="52939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circle/>
      </p:transition>
    </mc:Choice>
    <mc:Fallback xmlns="">
      <p:transition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117" y="-127591"/>
            <a:ext cx="13510402" cy="6675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6940" y="5001399"/>
            <a:ext cx="113541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Shipmates</a:t>
            </a:r>
          </a:p>
          <a:p>
            <a:endParaRPr lang="en-US" sz="6000" dirty="0"/>
          </a:p>
          <a:p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382233" y="0"/>
            <a:ext cx="12907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Fair Winds And Following Seas</a:t>
            </a:r>
          </a:p>
        </p:txBody>
      </p:sp>
      <p:pic>
        <p:nvPicPr>
          <p:cNvPr id="7" name="Picture 6" descr="Squadron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86" y="4819468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0858500" y="55880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6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5000">
        <p14:flash/>
      </p:transition>
    </mc:Choice>
    <mc:Fallback xmlns="">
      <p:transition advClick="0" advTm="3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1150" y="1781174"/>
            <a:ext cx="9144000" cy="1828801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solidFill>
                  <a:srgbClr val="00B050"/>
                </a:solidFill>
              </a:rPr>
              <a:t>VP-60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REUNION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05250"/>
            <a:ext cx="9144000" cy="135255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GREAT LAKES NAVAL TRAINING CENTER</a:t>
            </a:r>
          </a:p>
        </p:txBody>
      </p:sp>
    </p:spTree>
    <p:extLst>
      <p:ext uri="{BB962C8B-B14F-4D97-AF65-F5344CB8AC3E}">
        <p14:creationId xmlns:p14="http://schemas.microsoft.com/office/powerpoint/2010/main" val="552828349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458" y="1222724"/>
            <a:ext cx="11879765" cy="2387600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00B050"/>
                </a:solidFill>
              </a:rPr>
              <a:t>I wonder as I wander………”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4800" dirty="0"/>
              <a:t>“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659" y="4054209"/>
            <a:ext cx="4267209" cy="2987046"/>
          </a:xfrm>
          <a:prstGeom prst="rect">
            <a:avLst/>
          </a:prstGeom>
        </p:spPr>
      </p:pic>
      <p:pic>
        <p:nvPicPr>
          <p:cNvPr id="4" name="I wonder as i wander edited">
            <a:hlinkClick r:id="" action="ppaction://media"/>
            <a:extLst>
              <a:ext uri="{FF2B5EF4-FFF2-40B4-BE49-F238E27FC236}">
                <a16:creationId xmlns:a16="http://schemas.microsoft.com/office/drawing/2014/main" xmlns="" id="{56F96638-1DF7-FBC9-DF94-4011B8F3A6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82800" y="95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89894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800" b="1" dirty="0"/>
              <a:t>OUR PAST HISTORY</a:t>
            </a:r>
            <a:r>
              <a:rPr lang="en-US" sz="8800" dirty="0"/>
              <a:t/>
            </a:r>
            <a:br>
              <a:rPr lang="en-US" sz="8800" dirty="0"/>
            </a:br>
            <a:r>
              <a:rPr lang="en-US" sz="7300" dirty="0"/>
              <a:t>P2V Neptune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2310606"/>
            <a:ext cx="4286250" cy="3381375"/>
          </a:xfrm>
        </p:spPr>
      </p:pic>
    </p:spTree>
    <p:extLst>
      <p:ext uri="{BB962C8B-B14F-4D97-AF65-F5344CB8AC3E}">
        <p14:creationId xmlns:p14="http://schemas.microsoft.com/office/powerpoint/2010/main" val="176146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/>
              <a:t>OUR (NEAR) PRESENT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>P-3 Orion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497" y="1698676"/>
            <a:ext cx="7457298" cy="5029200"/>
          </a:xfrm>
        </p:spPr>
      </p:pic>
    </p:spTree>
    <p:extLst>
      <p:ext uri="{BB962C8B-B14F-4D97-AF65-F5344CB8AC3E}">
        <p14:creationId xmlns:p14="http://schemas.microsoft.com/office/powerpoint/2010/main" val="78213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0375"/>
            <a:ext cx="10515600" cy="18923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300" b="1" dirty="0"/>
              <a:t>THE ASW FUTURE </a:t>
            </a:r>
            <a:r>
              <a:rPr lang="en-US" sz="8800" dirty="0"/>
              <a:t/>
            </a:r>
            <a:br>
              <a:rPr lang="en-US" sz="8800" dirty="0"/>
            </a:br>
            <a:r>
              <a:rPr lang="en-US" sz="6700" dirty="0"/>
              <a:t>P-8 </a:t>
            </a:r>
            <a:r>
              <a:rPr lang="en-US" sz="6700" dirty="0" smtClean="0"/>
              <a:t>Poseidon</a:t>
            </a:r>
            <a:r>
              <a:rPr lang="en-US" sz="8800" dirty="0"/>
              <a:t/>
            </a:r>
            <a:br>
              <a:rPr lang="en-US" sz="8800" dirty="0"/>
            </a:br>
            <a:r>
              <a:rPr lang="en-US" sz="8800" dirty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72" y="1826688"/>
            <a:ext cx="5753537" cy="3840480"/>
          </a:xfrm>
        </p:spPr>
      </p:pic>
    </p:spTree>
    <p:extLst>
      <p:ext uri="{BB962C8B-B14F-4D97-AF65-F5344CB8AC3E}">
        <p14:creationId xmlns:p14="http://schemas.microsoft.com/office/powerpoint/2010/main" val="3768316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fallOve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/>
              <a:t>THE HONORED</a:t>
            </a:r>
            <a:br>
              <a:rPr lang="en-US" sz="4800" b="1" dirty="0"/>
            </a:br>
            <a:r>
              <a:rPr lang="en-US" sz="4800" b="1" dirty="0"/>
              <a:t>FALLEN SHIPMATE TABLE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67706"/>
            <a:ext cx="6096000" cy="4067175"/>
          </a:xfrm>
        </p:spPr>
      </p:pic>
    </p:spTree>
    <p:extLst>
      <p:ext uri="{BB962C8B-B14F-4D97-AF65-F5344CB8AC3E}">
        <p14:creationId xmlns:p14="http://schemas.microsoft.com/office/powerpoint/2010/main" val="108485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VP-60 HONORING OUR DEPARTED SHIPMATES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i="1" dirty="0"/>
              <a:t>LISTED ARE THE ONES SINCE THE </a:t>
            </a:r>
            <a:r>
              <a:rPr lang="en-US" sz="4400" i="1" dirty="0" smtClean="0"/>
              <a:t>PENSACOLA </a:t>
            </a:r>
            <a:r>
              <a:rPr lang="en-US" sz="4400" i="1" dirty="0"/>
              <a:t>REUNION 2022</a:t>
            </a:r>
          </a:p>
        </p:txBody>
      </p:sp>
    </p:spTree>
    <p:extLst>
      <p:ext uri="{BB962C8B-B14F-4D97-AF65-F5344CB8AC3E}">
        <p14:creationId xmlns:p14="http://schemas.microsoft.com/office/powerpoint/2010/main" val="161552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/>
              <a:t>TAPS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301081"/>
            <a:ext cx="4762500" cy="3400425"/>
          </a:xfrm>
        </p:spPr>
      </p:pic>
      <p:pic>
        <p:nvPicPr>
          <p:cNvPr id="3" name="Tap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8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14:flash/>
        <p:sndAc>
          <p:endSnd/>
        </p:sndAc>
      </p:transition>
    </mc:Choice>
    <mc:Fallback xmlns="">
      <p:transition advClick="0" advTm="2000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15419</TotalTime>
  <Words>55</Words>
  <Application>Microsoft Office PowerPoint</Application>
  <PresentationFormat>Widescreen</PresentationFormat>
  <Paragraphs>20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VP-60 REUNION 2024</vt:lpstr>
      <vt:lpstr>I wonder as I wander………”</vt:lpstr>
      <vt:lpstr>OUR PAST HISTORY P2V Neptune</vt:lpstr>
      <vt:lpstr>OUR (NEAR) PRESENT P-3 Orion</vt:lpstr>
      <vt:lpstr>THE ASW FUTURE  P-8 Poseidon  </vt:lpstr>
      <vt:lpstr>THE HONORED FALLEN SHIPMATE TABLE</vt:lpstr>
      <vt:lpstr>VP-60 HONORING OUR DEPARTED SHIPMATES</vt:lpstr>
      <vt:lpstr>TAPS</vt:lpstr>
      <vt:lpstr>PowerPoint Presentation</vt:lpstr>
      <vt:lpstr>VP-60 Eternal Patrol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VP-60 REUNION 2024</dc:title>
  <dc:creator>Karen Ski</dc:creator>
  <cp:lastModifiedBy>Karen Ski</cp:lastModifiedBy>
  <cp:revision>38</cp:revision>
  <dcterms:created xsi:type="dcterms:W3CDTF">2024-07-09T15:41:22Z</dcterms:created>
  <dcterms:modified xsi:type="dcterms:W3CDTF">2024-07-23T13:43:25Z</dcterms:modified>
</cp:coreProperties>
</file>